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21599525" cy="32399288"/>
  <p:notesSz cx="6858000" cy="9144000"/>
  <p:embeddedFontLst>
    <p:embeddedFont>
      <p:font typeface="맑은 고딕" panose="020B0503020000020004" pitchFamily="50" charset="-127"/>
      <p:regular r:id="rId3"/>
      <p:bold r:id="rId4"/>
    </p:embeddedFont>
    <p:embeddedFont>
      <p:font typeface="-윤고딕340" panose="02030504000101010101" pitchFamily="18" charset="-127"/>
      <p:regular r:id="rId5"/>
    </p:embeddedFont>
    <p:embeddedFont>
      <p:font typeface="HY견고딕" panose="02030600000101010101" pitchFamily="18" charset="-127"/>
      <p:regular r:id="rId6"/>
    </p:embeddedFont>
  </p:embeddedFontLst>
  <p:defaultTextStyle>
    <a:defPPr>
      <a:defRPr lang="ko-KR"/>
    </a:defPPr>
    <a:lvl1pPr marL="0" algn="l" defTabSz="3085279" rtl="0" eaLnBrk="1" latinLnBrk="1" hangingPunct="1">
      <a:defRPr sz="6099" kern="1200">
        <a:solidFill>
          <a:schemeClr val="tx1"/>
        </a:solidFill>
        <a:latin typeface="+mn-lt"/>
        <a:ea typeface="+mn-ea"/>
        <a:cs typeface="+mn-cs"/>
      </a:defRPr>
    </a:lvl1pPr>
    <a:lvl2pPr marL="1542639" algn="l" defTabSz="3085279" rtl="0" eaLnBrk="1" latinLnBrk="1" hangingPunct="1">
      <a:defRPr sz="6099" kern="1200">
        <a:solidFill>
          <a:schemeClr val="tx1"/>
        </a:solidFill>
        <a:latin typeface="+mn-lt"/>
        <a:ea typeface="+mn-ea"/>
        <a:cs typeface="+mn-cs"/>
      </a:defRPr>
    </a:lvl2pPr>
    <a:lvl3pPr marL="3085279" algn="l" defTabSz="3085279" rtl="0" eaLnBrk="1" latinLnBrk="1" hangingPunct="1">
      <a:defRPr sz="6099" kern="1200">
        <a:solidFill>
          <a:schemeClr val="tx1"/>
        </a:solidFill>
        <a:latin typeface="+mn-lt"/>
        <a:ea typeface="+mn-ea"/>
        <a:cs typeface="+mn-cs"/>
      </a:defRPr>
    </a:lvl3pPr>
    <a:lvl4pPr marL="4627918" algn="l" defTabSz="3085279" rtl="0" eaLnBrk="1" latinLnBrk="1" hangingPunct="1">
      <a:defRPr sz="6099" kern="1200">
        <a:solidFill>
          <a:schemeClr val="tx1"/>
        </a:solidFill>
        <a:latin typeface="+mn-lt"/>
        <a:ea typeface="+mn-ea"/>
        <a:cs typeface="+mn-cs"/>
      </a:defRPr>
    </a:lvl4pPr>
    <a:lvl5pPr marL="6170557" algn="l" defTabSz="3085279" rtl="0" eaLnBrk="1" latinLnBrk="1" hangingPunct="1">
      <a:defRPr sz="6099" kern="1200">
        <a:solidFill>
          <a:schemeClr val="tx1"/>
        </a:solidFill>
        <a:latin typeface="+mn-lt"/>
        <a:ea typeface="+mn-ea"/>
        <a:cs typeface="+mn-cs"/>
      </a:defRPr>
    </a:lvl5pPr>
    <a:lvl6pPr marL="7713197" algn="l" defTabSz="3085279" rtl="0" eaLnBrk="1" latinLnBrk="1" hangingPunct="1">
      <a:defRPr sz="6099" kern="1200">
        <a:solidFill>
          <a:schemeClr val="tx1"/>
        </a:solidFill>
        <a:latin typeface="+mn-lt"/>
        <a:ea typeface="+mn-ea"/>
        <a:cs typeface="+mn-cs"/>
      </a:defRPr>
    </a:lvl6pPr>
    <a:lvl7pPr marL="9255835" algn="l" defTabSz="3085279" rtl="0" eaLnBrk="1" latinLnBrk="1" hangingPunct="1">
      <a:defRPr sz="6099" kern="1200">
        <a:solidFill>
          <a:schemeClr val="tx1"/>
        </a:solidFill>
        <a:latin typeface="+mn-lt"/>
        <a:ea typeface="+mn-ea"/>
        <a:cs typeface="+mn-cs"/>
      </a:defRPr>
    </a:lvl7pPr>
    <a:lvl8pPr marL="10798474" algn="l" defTabSz="3085279" rtl="0" eaLnBrk="1" latinLnBrk="1" hangingPunct="1">
      <a:defRPr sz="6099" kern="1200">
        <a:solidFill>
          <a:schemeClr val="tx1"/>
        </a:solidFill>
        <a:latin typeface="+mn-lt"/>
        <a:ea typeface="+mn-ea"/>
        <a:cs typeface="+mn-cs"/>
      </a:defRPr>
    </a:lvl8pPr>
    <a:lvl9pPr marL="12341114" algn="l" defTabSz="3085279" rtl="0" eaLnBrk="1" latinLnBrk="1" hangingPunct="1">
      <a:defRPr sz="60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205" userDrawn="1">
          <p15:clr>
            <a:srgbClr val="A4A3A4"/>
          </p15:clr>
        </p15:guide>
        <p15:guide id="2" pos="68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0099FF"/>
    <a:srgbClr val="FF9999"/>
    <a:srgbClr val="FFFFCC"/>
    <a:srgbClr val="FFFF99"/>
    <a:srgbClr val="FFCC66"/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4660"/>
  </p:normalViewPr>
  <p:slideViewPr>
    <p:cSldViewPr>
      <p:cViewPr>
        <p:scale>
          <a:sx n="33" d="100"/>
          <a:sy n="33" d="100"/>
        </p:scale>
        <p:origin x="-1290" y="-78"/>
      </p:cViewPr>
      <p:guideLst>
        <p:guide orient="horz" pos="10205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9966" y="10064781"/>
            <a:ext cx="18359596" cy="694484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9929" y="18359597"/>
            <a:ext cx="15119668" cy="827981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41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883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25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76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208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650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0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533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5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5659655" y="1297476"/>
            <a:ext cx="4859894" cy="2764439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976" y="1297476"/>
            <a:ext cx="14219688" cy="2764439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68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1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6214" y="20819545"/>
            <a:ext cx="18359596" cy="6434858"/>
          </a:xfrm>
        </p:spPr>
        <p:txBody>
          <a:bodyPr anchor="t"/>
          <a:lstStyle>
            <a:lvl1pPr algn="l">
              <a:defRPr sz="12613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06214" y="13732203"/>
            <a:ext cx="18359596" cy="7087342"/>
          </a:xfrm>
        </p:spPr>
        <p:txBody>
          <a:bodyPr anchor="b"/>
          <a:lstStyle>
            <a:lvl1pPr marL="0" indent="0">
              <a:buNone/>
              <a:defRPr sz="6353">
                <a:solidFill>
                  <a:schemeClr val="tx1">
                    <a:tint val="75000"/>
                  </a:schemeClr>
                </a:solidFill>
              </a:defRPr>
            </a:lvl1pPr>
            <a:lvl2pPr marL="1441672" indent="0">
              <a:buNone/>
              <a:defRPr sz="5699">
                <a:solidFill>
                  <a:schemeClr val="tx1">
                    <a:tint val="75000"/>
                  </a:schemeClr>
                </a:solidFill>
              </a:defRPr>
            </a:lvl2pPr>
            <a:lvl3pPr marL="2883343" indent="0">
              <a:buNone/>
              <a:defRPr sz="5045">
                <a:solidFill>
                  <a:schemeClr val="tx1">
                    <a:tint val="75000"/>
                  </a:schemeClr>
                </a:solidFill>
              </a:defRPr>
            </a:lvl3pPr>
            <a:lvl4pPr marL="4325015" indent="0">
              <a:buNone/>
              <a:defRPr sz="4391">
                <a:solidFill>
                  <a:schemeClr val="tx1">
                    <a:tint val="75000"/>
                  </a:schemeClr>
                </a:solidFill>
              </a:defRPr>
            </a:lvl4pPr>
            <a:lvl5pPr marL="5766686" indent="0">
              <a:buNone/>
              <a:defRPr sz="4391">
                <a:solidFill>
                  <a:schemeClr val="tx1">
                    <a:tint val="75000"/>
                  </a:schemeClr>
                </a:solidFill>
              </a:defRPr>
            </a:lvl5pPr>
            <a:lvl6pPr marL="7208358" indent="0">
              <a:buNone/>
              <a:defRPr sz="4391">
                <a:solidFill>
                  <a:schemeClr val="tx1">
                    <a:tint val="75000"/>
                  </a:schemeClr>
                </a:solidFill>
              </a:defRPr>
            </a:lvl6pPr>
            <a:lvl7pPr marL="8650030" indent="0">
              <a:buNone/>
              <a:defRPr sz="4391">
                <a:solidFill>
                  <a:schemeClr val="tx1">
                    <a:tint val="75000"/>
                  </a:schemeClr>
                </a:solidFill>
              </a:defRPr>
            </a:lvl7pPr>
            <a:lvl8pPr marL="10091701" indent="0">
              <a:buNone/>
              <a:defRPr sz="4391">
                <a:solidFill>
                  <a:schemeClr val="tx1">
                    <a:tint val="75000"/>
                  </a:schemeClr>
                </a:solidFill>
              </a:defRPr>
            </a:lvl8pPr>
            <a:lvl9pPr marL="11533373" indent="0">
              <a:buNone/>
              <a:defRPr sz="43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4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9977" y="7559837"/>
            <a:ext cx="9539791" cy="21382032"/>
          </a:xfrm>
        </p:spPr>
        <p:txBody>
          <a:bodyPr/>
          <a:lstStyle>
            <a:lvl1pPr>
              <a:defRPr sz="8876"/>
            </a:lvl1pPr>
            <a:lvl2pPr>
              <a:defRPr sz="7568"/>
            </a:lvl2pPr>
            <a:lvl3pPr>
              <a:defRPr sz="6353"/>
            </a:lvl3pPr>
            <a:lvl4pPr>
              <a:defRPr sz="5699"/>
            </a:lvl4pPr>
            <a:lvl5pPr>
              <a:defRPr sz="5699"/>
            </a:lvl5pPr>
            <a:lvl6pPr>
              <a:defRPr sz="5699"/>
            </a:lvl6pPr>
            <a:lvl7pPr>
              <a:defRPr sz="5699"/>
            </a:lvl7pPr>
            <a:lvl8pPr>
              <a:defRPr sz="5699"/>
            </a:lvl8pPr>
            <a:lvl9pPr>
              <a:defRPr sz="569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9759" y="7559837"/>
            <a:ext cx="9539791" cy="21382032"/>
          </a:xfrm>
        </p:spPr>
        <p:txBody>
          <a:bodyPr/>
          <a:lstStyle>
            <a:lvl1pPr>
              <a:defRPr sz="8876"/>
            </a:lvl1pPr>
            <a:lvl2pPr>
              <a:defRPr sz="7568"/>
            </a:lvl2pPr>
            <a:lvl3pPr>
              <a:defRPr sz="6353"/>
            </a:lvl3pPr>
            <a:lvl4pPr>
              <a:defRPr sz="5699"/>
            </a:lvl4pPr>
            <a:lvl5pPr>
              <a:defRPr sz="5699"/>
            </a:lvl5pPr>
            <a:lvl6pPr>
              <a:defRPr sz="5699"/>
            </a:lvl6pPr>
            <a:lvl7pPr>
              <a:defRPr sz="5699"/>
            </a:lvl7pPr>
            <a:lvl8pPr>
              <a:defRPr sz="5699"/>
            </a:lvl8pPr>
            <a:lvl9pPr>
              <a:defRPr sz="569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34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79976" y="7252344"/>
            <a:ext cx="9543541" cy="3022430"/>
          </a:xfrm>
        </p:spPr>
        <p:txBody>
          <a:bodyPr anchor="b"/>
          <a:lstStyle>
            <a:lvl1pPr marL="0" indent="0">
              <a:buNone/>
              <a:defRPr sz="7568" b="1"/>
            </a:lvl1pPr>
            <a:lvl2pPr marL="1441672" indent="0">
              <a:buNone/>
              <a:defRPr sz="6353" b="1"/>
            </a:lvl2pPr>
            <a:lvl3pPr marL="2883343" indent="0">
              <a:buNone/>
              <a:defRPr sz="5699" b="1"/>
            </a:lvl3pPr>
            <a:lvl4pPr marL="4325015" indent="0">
              <a:buNone/>
              <a:defRPr sz="5045" b="1"/>
            </a:lvl4pPr>
            <a:lvl5pPr marL="5766686" indent="0">
              <a:buNone/>
              <a:defRPr sz="5045" b="1"/>
            </a:lvl5pPr>
            <a:lvl6pPr marL="7208358" indent="0">
              <a:buNone/>
              <a:defRPr sz="5045" b="1"/>
            </a:lvl6pPr>
            <a:lvl7pPr marL="8650030" indent="0">
              <a:buNone/>
              <a:defRPr sz="5045" b="1"/>
            </a:lvl7pPr>
            <a:lvl8pPr marL="10091701" indent="0">
              <a:buNone/>
              <a:defRPr sz="5045" b="1"/>
            </a:lvl8pPr>
            <a:lvl9pPr marL="11533373" indent="0">
              <a:buNone/>
              <a:defRPr sz="5045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79976" y="10274775"/>
            <a:ext cx="9543541" cy="18667093"/>
          </a:xfrm>
        </p:spPr>
        <p:txBody>
          <a:bodyPr/>
          <a:lstStyle>
            <a:lvl1pPr>
              <a:defRPr sz="7568"/>
            </a:lvl1pPr>
            <a:lvl2pPr>
              <a:defRPr sz="6353"/>
            </a:lvl2pPr>
            <a:lvl3pPr>
              <a:defRPr sz="5699"/>
            </a:lvl3pPr>
            <a:lvl4pPr>
              <a:defRPr sz="5045"/>
            </a:lvl4pPr>
            <a:lvl5pPr>
              <a:defRPr sz="5045"/>
            </a:lvl5pPr>
            <a:lvl6pPr>
              <a:defRPr sz="5045"/>
            </a:lvl6pPr>
            <a:lvl7pPr>
              <a:defRPr sz="5045"/>
            </a:lvl7pPr>
            <a:lvl8pPr>
              <a:defRPr sz="5045"/>
            </a:lvl8pPr>
            <a:lvl9pPr>
              <a:defRPr sz="504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972261" y="7252344"/>
            <a:ext cx="9547290" cy="3022430"/>
          </a:xfrm>
        </p:spPr>
        <p:txBody>
          <a:bodyPr anchor="b"/>
          <a:lstStyle>
            <a:lvl1pPr marL="0" indent="0">
              <a:buNone/>
              <a:defRPr sz="7568" b="1"/>
            </a:lvl1pPr>
            <a:lvl2pPr marL="1441672" indent="0">
              <a:buNone/>
              <a:defRPr sz="6353" b="1"/>
            </a:lvl2pPr>
            <a:lvl3pPr marL="2883343" indent="0">
              <a:buNone/>
              <a:defRPr sz="5699" b="1"/>
            </a:lvl3pPr>
            <a:lvl4pPr marL="4325015" indent="0">
              <a:buNone/>
              <a:defRPr sz="5045" b="1"/>
            </a:lvl4pPr>
            <a:lvl5pPr marL="5766686" indent="0">
              <a:buNone/>
              <a:defRPr sz="5045" b="1"/>
            </a:lvl5pPr>
            <a:lvl6pPr marL="7208358" indent="0">
              <a:buNone/>
              <a:defRPr sz="5045" b="1"/>
            </a:lvl6pPr>
            <a:lvl7pPr marL="8650030" indent="0">
              <a:buNone/>
              <a:defRPr sz="5045" b="1"/>
            </a:lvl7pPr>
            <a:lvl8pPr marL="10091701" indent="0">
              <a:buNone/>
              <a:defRPr sz="5045" b="1"/>
            </a:lvl8pPr>
            <a:lvl9pPr marL="11533373" indent="0">
              <a:buNone/>
              <a:defRPr sz="5045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972261" y="10274775"/>
            <a:ext cx="9547290" cy="18667093"/>
          </a:xfrm>
        </p:spPr>
        <p:txBody>
          <a:bodyPr/>
          <a:lstStyle>
            <a:lvl1pPr>
              <a:defRPr sz="7568"/>
            </a:lvl1pPr>
            <a:lvl2pPr>
              <a:defRPr sz="6353"/>
            </a:lvl2pPr>
            <a:lvl3pPr>
              <a:defRPr sz="5699"/>
            </a:lvl3pPr>
            <a:lvl4pPr>
              <a:defRPr sz="5045"/>
            </a:lvl4pPr>
            <a:lvl5pPr>
              <a:defRPr sz="5045"/>
            </a:lvl5pPr>
            <a:lvl6pPr>
              <a:defRPr sz="5045"/>
            </a:lvl6pPr>
            <a:lvl7pPr>
              <a:defRPr sz="5045"/>
            </a:lvl7pPr>
            <a:lvl8pPr>
              <a:defRPr sz="5045"/>
            </a:lvl8pPr>
            <a:lvl9pPr>
              <a:defRPr sz="504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5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1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978" y="1289971"/>
            <a:ext cx="7106095" cy="5489879"/>
          </a:xfrm>
        </p:spPr>
        <p:txBody>
          <a:bodyPr anchor="b"/>
          <a:lstStyle>
            <a:lvl1pPr algn="l">
              <a:defRPr sz="6353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44815" y="1289975"/>
            <a:ext cx="12074734" cy="27651895"/>
          </a:xfrm>
        </p:spPr>
        <p:txBody>
          <a:bodyPr/>
          <a:lstStyle>
            <a:lvl1pPr>
              <a:defRPr sz="10090"/>
            </a:lvl1pPr>
            <a:lvl2pPr>
              <a:defRPr sz="8876"/>
            </a:lvl2pPr>
            <a:lvl3pPr>
              <a:defRPr sz="7568"/>
            </a:lvl3pPr>
            <a:lvl4pPr>
              <a:defRPr sz="6353"/>
            </a:lvl4pPr>
            <a:lvl5pPr>
              <a:defRPr sz="6353"/>
            </a:lvl5pPr>
            <a:lvl6pPr>
              <a:defRPr sz="6353"/>
            </a:lvl6pPr>
            <a:lvl7pPr>
              <a:defRPr sz="6353"/>
            </a:lvl7pPr>
            <a:lvl8pPr>
              <a:defRPr sz="6353"/>
            </a:lvl8pPr>
            <a:lvl9pPr>
              <a:defRPr sz="635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9978" y="6779855"/>
            <a:ext cx="7106095" cy="22162015"/>
          </a:xfrm>
        </p:spPr>
        <p:txBody>
          <a:bodyPr/>
          <a:lstStyle>
            <a:lvl1pPr marL="0" indent="0">
              <a:buNone/>
              <a:defRPr sz="4391"/>
            </a:lvl1pPr>
            <a:lvl2pPr marL="1441672" indent="0">
              <a:buNone/>
              <a:defRPr sz="3831"/>
            </a:lvl2pPr>
            <a:lvl3pPr marL="2883343" indent="0">
              <a:buNone/>
              <a:defRPr sz="3177"/>
            </a:lvl3pPr>
            <a:lvl4pPr marL="4325015" indent="0">
              <a:buNone/>
              <a:defRPr sz="2803"/>
            </a:lvl4pPr>
            <a:lvl5pPr marL="5766686" indent="0">
              <a:buNone/>
              <a:defRPr sz="2803"/>
            </a:lvl5pPr>
            <a:lvl6pPr marL="7208358" indent="0">
              <a:buNone/>
              <a:defRPr sz="2803"/>
            </a:lvl6pPr>
            <a:lvl7pPr marL="8650030" indent="0">
              <a:buNone/>
              <a:defRPr sz="2803"/>
            </a:lvl7pPr>
            <a:lvl8pPr marL="10091701" indent="0">
              <a:buNone/>
              <a:defRPr sz="2803"/>
            </a:lvl8pPr>
            <a:lvl9pPr marL="11533373" indent="0">
              <a:buNone/>
              <a:defRPr sz="280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7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658" y="22679503"/>
            <a:ext cx="12959715" cy="2677443"/>
          </a:xfrm>
        </p:spPr>
        <p:txBody>
          <a:bodyPr anchor="b"/>
          <a:lstStyle>
            <a:lvl1pPr algn="l">
              <a:defRPr sz="6353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33658" y="2894936"/>
            <a:ext cx="12959715" cy="19439573"/>
          </a:xfrm>
        </p:spPr>
        <p:txBody>
          <a:bodyPr/>
          <a:lstStyle>
            <a:lvl1pPr marL="0" indent="0">
              <a:buNone/>
              <a:defRPr sz="10090"/>
            </a:lvl1pPr>
            <a:lvl2pPr marL="1441672" indent="0">
              <a:buNone/>
              <a:defRPr sz="8876"/>
            </a:lvl2pPr>
            <a:lvl3pPr marL="2883343" indent="0">
              <a:buNone/>
              <a:defRPr sz="7568"/>
            </a:lvl3pPr>
            <a:lvl4pPr marL="4325015" indent="0">
              <a:buNone/>
              <a:defRPr sz="6353"/>
            </a:lvl4pPr>
            <a:lvl5pPr marL="5766686" indent="0">
              <a:buNone/>
              <a:defRPr sz="6353"/>
            </a:lvl5pPr>
            <a:lvl6pPr marL="7208358" indent="0">
              <a:buNone/>
              <a:defRPr sz="6353"/>
            </a:lvl6pPr>
            <a:lvl7pPr marL="8650030" indent="0">
              <a:buNone/>
              <a:defRPr sz="6353"/>
            </a:lvl7pPr>
            <a:lvl8pPr marL="10091701" indent="0">
              <a:buNone/>
              <a:defRPr sz="6353"/>
            </a:lvl8pPr>
            <a:lvl9pPr marL="11533373" indent="0">
              <a:buNone/>
              <a:defRPr sz="6353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233658" y="25356946"/>
            <a:ext cx="12959715" cy="3802414"/>
          </a:xfrm>
        </p:spPr>
        <p:txBody>
          <a:bodyPr/>
          <a:lstStyle>
            <a:lvl1pPr marL="0" indent="0">
              <a:buNone/>
              <a:defRPr sz="4391"/>
            </a:lvl1pPr>
            <a:lvl2pPr marL="1441672" indent="0">
              <a:buNone/>
              <a:defRPr sz="3831"/>
            </a:lvl2pPr>
            <a:lvl3pPr marL="2883343" indent="0">
              <a:buNone/>
              <a:defRPr sz="3177"/>
            </a:lvl3pPr>
            <a:lvl4pPr marL="4325015" indent="0">
              <a:buNone/>
              <a:defRPr sz="2803"/>
            </a:lvl4pPr>
            <a:lvl5pPr marL="5766686" indent="0">
              <a:buNone/>
              <a:defRPr sz="2803"/>
            </a:lvl5pPr>
            <a:lvl6pPr marL="7208358" indent="0">
              <a:buNone/>
              <a:defRPr sz="2803"/>
            </a:lvl6pPr>
            <a:lvl7pPr marL="8650030" indent="0">
              <a:buNone/>
              <a:defRPr sz="2803"/>
            </a:lvl7pPr>
            <a:lvl8pPr marL="10091701" indent="0">
              <a:buNone/>
              <a:defRPr sz="2803"/>
            </a:lvl8pPr>
            <a:lvl9pPr marL="11533373" indent="0">
              <a:buNone/>
              <a:defRPr sz="280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13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79977" y="1297475"/>
            <a:ext cx="19439573" cy="5399882"/>
          </a:xfrm>
          <a:prstGeom prst="rect">
            <a:avLst/>
          </a:prstGeom>
        </p:spPr>
        <p:txBody>
          <a:bodyPr vert="horz" lIns="308610" tIns="154305" rIns="308610" bIns="15430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79977" y="7559837"/>
            <a:ext cx="19439573" cy="21382032"/>
          </a:xfrm>
          <a:prstGeom prst="rect">
            <a:avLst/>
          </a:prstGeom>
        </p:spPr>
        <p:txBody>
          <a:bodyPr vert="horz" lIns="308610" tIns="154305" rIns="308610" bIns="15430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79976" y="30029343"/>
            <a:ext cx="5039890" cy="1724962"/>
          </a:xfrm>
          <a:prstGeom prst="rect">
            <a:avLst/>
          </a:prstGeom>
        </p:spPr>
        <p:txBody>
          <a:bodyPr vert="horz" lIns="308610" tIns="154305" rIns="308610" bIns="154305" rtlCol="0" anchor="ctr"/>
          <a:lstStyle>
            <a:lvl1pPr algn="l">
              <a:defRPr sz="3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606A-2547-4813-9E68-B7D76A46192C}" type="datetimeFigureOut">
              <a:rPr lang="ko-KR" altLang="en-US" smtClean="0"/>
              <a:t>2015-05-17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79840" y="30029343"/>
            <a:ext cx="6839849" cy="1724962"/>
          </a:xfrm>
          <a:prstGeom prst="rect">
            <a:avLst/>
          </a:prstGeom>
        </p:spPr>
        <p:txBody>
          <a:bodyPr vert="horz" lIns="308610" tIns="154305" rIns="308610" bIns="154305" rtlCol="0" anchor="ctr"/>
          <a:lstStyle>
            <a:lvl1pPr algn="ctr">
              <a:defRPr sz="3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479660" y="30029343"/>
            <a:ext cx="5039890" cy="1724962"/>
          </a:xfrm>
          <a:prstGeom prst="rect">
            <a:avLst/>
          </a:prstGeom>
        </p:spPr>
        <p:txBody>
          <a:bodyPr vert="horz" lIns="308610" tIns="154305" rIns="308610" bIns="154305" rtlCol="0" anchor="ctr"/>
          <a:lstStyle>
            <a:lvl1pPr algn="r">
              <a:defRPr sz="3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9FB58-6C2B-42CE-BD39-31F318D2C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06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83343" rtl="0" eaLnBrk="1" latinLnBrk="1" hangingPunct="1">
        <a:spcBef>
          <a:spcPct val="0"/>
        </a:spcBef>
        <a:buNone/>
        <a:defRPr sz="139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1254" indent="-1081254" algn="l" defTabSz="2883343" rtl="0" eaLnBrk="1" latinLnBrk="1" hangingPunct="1">
        <a:spcBef>
          <a:spcPct val="20000"/>
        </a:spcBef>
        <a:buFont typeface="Arial" panose="020B0604020202020204" pitchFamily="34" charset="0"/>
        <a:buChar char="•"/>
        <a:defRPr sz="10090" kern="1200">
          <a:solidFill>
            <a:schemeClr val="tx1"/>
          </a:solidFill>
          <a:latin typeface="+mn-lt"/>
          <a:ea typeface="+mn-ea"/>
          <a:cs typeface="+mn-cs"/>
        </a:defRPr>
      </a:lvl1pPr>
      <a:lvl2pPr marL="2342716" indent="-901045" algn="l" defTabSz="2883343" rtl="0" eaLnBrk="1" latinLnBrk="1" hangingPunct="1">
        <a:spcBef>
          <a:spcPct val="20000"/>
        </a:spcBef>
        <a:buFont typeface="Arial" panose="020B0604020202020204" pitchFamily="34" charset="0"/>
        <a:buChar char="–"/>
        <a:defRPr sz="8876" kern="1200">
          <a:solidFill>
            <a:schemeClr val="tx1"/>
          </a:solidFill>
          <a:latin typeface="+mn-lt"/>
          <a:ea typeface="+mn-ea"/>
          <a:cs typeface="+mn-cs"/>
        </a:defRPr>
      </a:lvl2pPr>
      <a:lvl3pPr marL="3604179" indent="-720836" algn="l" defTabSz="2883343" rtl="0" eaLnBrk="1" latinLnBrk="1" hangingPunct="1">
        <a:spcBef>
          <a:spcPct val="20000"/>
        </a:spcBef>
        <a:buFont typeface="Arial" panose="020B0604020202020204" pitchFamily="34" charset="0"/>
        <a:buChar char="•"/>
        <a:defRPr sz="7568" kern="1200">
          <a:solidFill>
            <a:schemeClr val="tx1"/>
          </a:solidFill>
          <a:latin typeface="+mn-lt"/>
          <a:ea typeface="+mn-ea"/>
          <a:cs typeface="+mn-cs"/>
        </a:defRPr>
      </a:lvl3pPr>
      <a:lvl4pPr marL="5045851" indent="-720836" algn="l" defTabSz="2883343" rtl="0" eaLnBrk="1" latinLnBrk="1" hangingPunct="1">
        <a:spcBef>
          <a:spcPct val="20000"/>
        </a:spcBef>
        <a:buFont typeface="Arial" panose="020B0604020202020204" pitchFamily="34" charset="0"/>
        <a:buChar char="–"/>
        <a:defRPr sz="6353" kern="1200">
          <a:solidFill>
            <a:schemeClr val="tx1"/>
          </a:solidFill>
          <a:latin typeface="+mn-lt"/>
          <a:ea typeface="+mn-ea"/>
          <a:cs typeface="+mn-cs"/>
        </a:defRPr>
      </a:lvl4pPr>
      <a:lvl5pPr marL="6487522" indent="-720836" algn="l" defTabSz="2883343" rtl="0" eaLnBrk="1" latinLnBrk="1" hangingPunct="1">
        <a:spcBef>
          <a:spcPct val="20000"/>
        </a:spcBef>
        <a:buFont typeface="Arial" panose="020B0604020202020204" pitchFamily="34" charset="0"/>
        <a:buChar char="»"/>
        <a:defRPr sz="6353" kern="1200">
          <a:solidFill>
            <a:schemeClr val="tx1"/>
          </a:solidFill>
          <a:latin typeface="+mn-lt"/>
          <a:ea typeface="+mn-ea"/>
          <a:cs typeface="+mn-cs"/>
        </a:defRPr>
      </a:lvl5pPr>
      <a:lvl6pPr marL="7929194" indent="-720836" algn="l" defTabSz="2883343" rtl="0" eaLnBrk="1" latinLnBrk="1" hangingPunct="1">
        <a:spcBef>
          <a:spcPct val="20000"/>
        </a:spcBef>
        <a:buFont typeface="Arial" panose="020B0604020202020204" pitchFamily="34" charset="0"/>
        <a:buChar char="•"/>
        <a:defRPr sz="6353" kern="1200">
          <a:solidFill>
            <a:schemeClr val="tx1"/>
          </a:solidFill>
          <a:latin typeface="+mn-lt"/>
          <a:ea typeface="+mn-ea"/>
          <a:cs typeface="+mn-cs"/>
        </a:defRPr>
      </a:lvl6pPr>
      <a:lvl7pPr marL="9370865" indent="-720836" algn="l" defTabSz="2883343" rtl="0" eaLnBrk="1" latinLnBrk="1" hangingPunct="1">
        <a:spcBef>
          <a:spcPct val="20000"/>
        </a:spcBef>
        <a:buFont typeface="Arial" panose="020B0604020202020204" pitchFamily="34" charset="0"/>
        <a:buChar char="•"/>
        <a:defRPr sz="6353" kern="1200">
          <a:solidFill>
            <a:schemeClr val="tx1"/>
          </a:solidFill>
          <a:latin typeface="+mn-lt"/>
          <a:ea typeface="+mn-ea"/>
          <a:cs typeface="+mn-cs"/>
        </a:defRPr>
      </a:lvl7pPr>
      <a:lvl8pPr marL="10812537" indent="-720836" algn="l" defTabSz="2883343" rtl="0" eaLnBrk="1" latinLnBrk="1" hangingPunct="1">
        <a:spcBef>
          <a:spcPct val="20000"/>
        </a:spcBef>
        <a:buFont typeface="Arial" panose="020B0604020202020204" pitchFamily="34" charset="0"/>
        <a:buChar char="•"/>
        <a:defRPr sz="6353" kern="1200">
          <a:solidFill>
            <a:schemeClr val="tx1"/>
          </a:solidFill>
          <a:latin typeface="+mn-lt"/>
          <a:ea typeface="+mn-ea"/>
          <a:cs typeface="+mn-cs"/>
        </a:defRPr>
      </a:lvl8pPr>
      <a:lvl9pPr marL="12254209" indent="-720836" algn="l" defTabSz="2883343" rtl="0" eaLnBrk="1" latinLnBrk="1" hangingPunct="1">
        <a:spcBef>
          <a:spcPct val="20000"/>
        </a:spcBef>
        <a:buFont typeface="Arial" panose="020B0604020202020204" pitchFamily="34" charset="0"/>
        <a:buChar char="•"/>
        <a:defRPr sz="6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883343" rtl="0" eaLnBrk="1" latinLnBrk="1" hangingPunct="1">
        <a:defRPr sz="5699" kern="1200">
          <a:solidFill>
            <a:schemeClr val="tx1"/>
          </a:solidFill>
          <a:latin typeface="+mn-lt"/>
          <a:ea typeface="+mn-ea"/>
          <a:cs typeface="+mn-cs"/>
        </a:defRPr>
      </a:lvl1pPr>
      <a:lvl2pPr marL="1441672" algn="l" defTabSz="2883343" rtl="0" eaLnBrk="1" latinLnBrk="1" hangingPunct="1">
        <a:defRPr sz="5699" kern="1200">
          <a:solidFill>
            <a:schemeClr val="tx1"/>
          </a:solidFill>
          <a:latin typeface="+mn-lt"/>
          <a:ea typeface="+mn-ea"/>
          <a:cs typeface="+mn-cs"/>
        </a:defRPr>
      </a:lvl2pPr>
      <a:lvl3pPr marL="2883343" algn="l" defTabSz="2883343" rtl="0" eaLnBrk="1" latinLnBrk="1" hangingPunct="1">
        <a:defRPr sz="5699" kern="1200">
          <a:solidFill>
            <a:schemeClr val="tx1"/>
          </a:solidFill>
          <a:latin typeface="+mn-lt"/>
          <a:ea typeface="+mn-ea"/>
          <a:cs typeface="+mn-cs"/>
        </a:defRPr>
      </a:lvl3pPr>
      <a:lvl4pPr marL="4325015" algn="l" defTabSz="2883343" rtl="0" eaLnBrk="1" latinLnBrk="1" hangingPunct="1">
        <a:defRPr sz="5699" kern="1200">
          <a:solidFill>
            <a:schemeClr val="tx1"/>
          </a:solidFill>
          <a:latin typeface="+mn-lt"/>
          <a:ea typeface="+mn-ea"/>
          <a:cs typeface="+mn-cs"/>
        </a:defRPr>
      </a:lvl4pPr>
      <a:lvl5pPr marL="5766686" algn="l" defTabSz="2883343" rtl="0" eaLnBrk="1" latinLnBrk="1" hangingPunct="1">
        <a:defRPr sz="5699" kern="1200">
          <a:solidFill>
            <a:schemeClr val="tx1"/>
          </a:solidFill>
          <a:latin typeface="+mn-lt"/>
          <a:ea typeface="+mn-ea"/>
          <a:cs typeface="+mn-cs"/>
        </a:defRPr>
      </a:lvl5pPr>
      <a:lvl6pPr marL="7208358" algn="l" defTabSz="2883343" rtl="0" eaLnBrk="1" latinLnBrk="1" hangingPunct="1">
        <a:defRPr sz="5699" kern="1200">
          <a:solidFill>
            <a:schemeClr val="tx1"/>
          </a:solidFill>
          <a:latin typeface="+mn-lt"/>
          <a:ea typeface="+mn-ea"/>
          <a:cs typeface="+mn-cs"/>
        </a:defRPr>
      </a:lvl6pPr>
      <a:lvl7pPr marL="8650030" algn="l" defTabSz="2883343" rtl="0" eaLnBrk="1" latinLnBrk="1" hangingPunct="1">
        <a:defRPr sz="5699" kern="1200">
          <a:solidFill>
            <a:schemeClr val="tx1"/>
          </a:solidFill>
          <a:latin typeface="+mn-lt"/>
          <a:ea typeface="+mn-ea"/>
          <a:cs typeface="+mn-cs"/>
        </a:defRPr>
      </a:lvl7pPr>
      <a:lvl8pPr marL="10091701" algn="l" defTabSz="2883343" rtl="0" eaLnBrk="1" latinLnBrk="1" hangingPunct="1">
        <a:defRPr sz="5699" kern="1200">
          <a:solidFill>
            <a:schemeClr val="tx1"/>
          </a:solidFill>
          <a:latin typeface="+mn-lt"/>
          <a:ea typeface="+mn-ea"/>
          <a:cs typeface="+mn-cs"/>
        </a:defRPr>
      </a:lvl8pPr>
      <a:lvl9pPr marL="11533373" algn="l" defTabSz="2883343" rtl="0" eaLnBrk="1" latinLnBrk="1" hangingPunct="1">
        <a:defRPr sz="56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700" y="141860"/>
            <a:ext cx="176405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n w="6600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고객에 의한</a:t>
            </a:r>
            <a:r>
              <a:rPr lang="en-US" altLang="ko-KR" sz="4500" b="1" dirty="0" smtClean="0">
                <a:ln w="6600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500" b="1" dirty="0" smtClean="0">
                <a:ln w="6600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종업원과 관리자를 위한 통합 매장 관리의 혁명</a:t>
            </a:r>
            <a:r>
              <a:rPr lang="en-US" altLang="ko-KR" sz="4500" b="1" dirty="0" smtClean="0">
                <a:ln w="6600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4500" b="1" dirty="0">
              <a:ln w="6600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2" y="933948"/>
            <a:ext cx="18399769" cy="27462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7994" y="285875"/>
            <a:ext cx="2567660" cy="3029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19433" y="3701602"/>
            <a:ext cx="107933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500" b="1" dirty="0" smtClean="0">
                <a:solidFill>
                  <a:srgbClr val="C00000"/>
                </a:solidFill>
              </a:rPr>
              <a:t>YAHA</a:t>
            </a:r>
            <a:r>
              <a:rPr lang="en-US" altLang="ko-KR" sz="2500" dirty="0" smtClean="0"/>
              <a:t> (</a:t>
            </a:r>
            <a:r>
              <a:rPr lang="en-US" altLang="ko-KR" sz="2500" b="1" dirty="0" smtClean="0">
                <a:solidFill>
                  <a:srgbClr val="C00000"/>
                </a:solidFill>
              </a:rPr>
              <a:t>Y</a:t>
            </a:r>
            <a:r>
              <a:rPr lang="en-US" altLang="ko-KR" sz="2500" dirty="0" smtClean="0"/>
              <a:t>outhful </a:t>
            </a:r>
            <a:r>
              <a:rPr lang="en-US" altLang="ko-KR" sz="2500" b="1" dirty="0">
                <a:solidFill>
                  <a:srgbClr val="C00000"/>
                </a:solidFill>
              </a:rPr>
              <a:t>A</a:t>
            </a:r>
            <a:r>
              <a:rPr lang="en-US" altLang="ko-KR" sz="2500" dirty="0"/>
              <a:t>rdor, </a:t>
            </a:r>
            <a:r>
              <a:rPr lang="en-US" altLang="ko-KR" sz="2500" b="1" dirty="0">
                <a:solidFill>
                  <a:srgbClr val="C00000"/>
                </a:solidFill>
              </a:rPr>
              <a:t>H</a:t>
            </a:r>
            <a:r>
              <a:rPr lang="en-US" altLang="ko-KR" sz="2500" dirty="0"/>
              <a:t>opeful </a:t>
            </a:r>
            <a:r>
              <a:rPr lang="en-US" altLang="ko-KR" sz="2500" b="1" dirty="0" smtClean="0">
                <a:solidFill>
                  <a:srgbClr val="C00000"/>
                </a:solidFill>
              </a:rPr>
              <a:t>A</a:t>
            </a:r>
            <a:r>
              <a:rPr lang="en-US" altLang="ko-KR" sz="2500" dirty="0" smtClean="0"/>
              <a:t>dvance / </a:t>
            </a:r>
            <a:r>
              <a:rPr lang="ko-KR" altLang="en-US" sz="2500" dirty="0" smtClean="0">
                <a:solidFill>
                  <a:srgbClr val="C00000"/>
                </a:solidFill>
              </a:rPr>
              <a:t>젊은 열정</a:t>
            </a:r>
            <a:r>
              <a:rPr lang="en-US" altLang="ko-KR" sz="2500" dirty="0" smtClean="0"/>
              <a:t>,</a:t>
            </a:r>
            <a:r>
              <a:rPr lang="en-US" altLang="ko-KR" sz="2500" dirty="0" smtClean="0">
                <a:solidFill>
                  <a:srgbClr val="C00000"/>
                </a:solidFill>
              </a:rPr>
              <a:t> </a:t>
            </a:r>
            <a:r>
              <a:rPr lang="ko-KR" altLang="en-US" sz="2500" dirty="0" smtClean="0">
                <a:solidFill>
                  <a:srgbClr val="C00000"/>
                </a:solidFill>
              </a:rPr>
              <a:t>희망찬 전진</a:t>
            </a:r>
            <a:r>
              <a:rPr lang="en-US" altLang="ko-KR" sz="2500" dirty="0" smtClean="0"/>
              <a:t>)</a:t>
            </a:r>
          </a:p>
          <a:p>
            <a:pPr algn="r"/>
            <a:r>
              <a:rPr lang="ko-KR" altLang="en-US" sz="2500" b="1" dirty="0" smtClean="0">
                <a:solidFill>
                  <a:schemeClr val="bg1">
                    <a:lumMod val="50000"/>
                  </a:schemeClr>
                </a:solidFill>
              </a:rPr>
              <a:t>지도 교수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500" b="1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민병준 교수님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500" b="1" dirty="0" smtClean="0">
                <a:solidFill>
                  <a:schemeClr val="bg1">
                    <a:lumMod val="50000"/>
                  </a:schemeClr>
                </a:solidFill>
              </a:rPr>
              <a:t>팀 원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500" b="1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 김영성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김희승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송민아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이상현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임승한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8" name="직사각형 357"/>
          <p:cNvSpPr/>
          <p:nvPr/>
        </p:nvSpPr>
        <p:spPr>
          <a:xfrm>
            <a:off x="244278" y="5326437"/>
            <a:ext cx="21068494" cy="18002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/>
          <p:cNvSpPr/>
          <p:nvPr/>
        </p:nvSpPr>
        <p:spPr>
          <a:xfrm>
            <a:off x="650640" y="5470452"/>
            <a:ext cx="20590282" cy="1524585"/>
          </a:xfrm>
          <a:prstGeom prst="rect">
            <a:avLst/>
          </a:prstGeom>
          <a:ln>
            <a:noFill/>
          </a:ln>
        </p:spPr>
        <p:txBody>
          <a:bodyPr wrap="square" bIns="4680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/>
              <a:t>현재 요식업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料食業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3000" dirty="0" smtClean="0"/>
              <a:t>계에서 </a:t>
            </a:r>
            <a:r>
              <a:rPr lang="ko-KR" altLang="en-US" sz="3000" b="1" dirty="0" err="1" smtClean="0">
                <a:solidFill>
                  <a:srgbClr val="FF0000"/>
                </a:solidFill>
              </a:rPr>
              <a:t>주문벨</a:t>
            </a:r>
            <a:r>
              <a:rPr lang="en-US" altLang="ko-KR" sz="3000" b="1" dirty="0" smtClean="0"/>
              <a:t>,</a:t>
            </a:r>
            <a:r>
              <a:rPr lang="en-US" altLang="ko-KR" sz="3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3000" b="1" dirty="0" smtClean="0">
                <a:solidFill>
                  <a:srgbClr val="FF0000"/>
                </a:solidFill>
              </a:rPr>
              <a:t>종업원의 실수</a:t>
            </a:r>
            <a:r>
              <a:rPr lang="en-US" altLang="ko-KR" sz="3000" b="1" dirty="0" smtClean="0"/>
              <a:t>,</a:t>
            </a:r>
            <a:r>
              <a:rPr lang="en-US" altLang="ko-KR" sz="3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3000" b="1" dirty="0" smtClean="0">
                <a:solidFill>
                  <a:srgbClr val="FF0000"/>
                </a:solidFill>
              </a:rPr>
              <a:t>일시적인 주문 데이터</a:t>
            </a:r>
            <a:r>
              <a:rPr lang="en-US" altLang="ko-KR" sz="3000" b="1" dirty="0" smtClean="0"/>
              <a:t>,</a:t>
            </a:r>
            <a:r>
              <a:rPr lang="en-US" altLang="ko-KR" sz="3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3000" b="1" dirty="0" smtClean="0">
                <a:solidFill>
                  <a:srgbClr val="FF0000"/>
                </a:solidFill>
              </a:rPr>
              <a:t>기다림</a:t>
            </a:r>
            <a:r>
              <a:rPr lang="en-US" altLang="ko-KR" sz="3000" b="1" dirty="0" smtClean="0"/>
              <a:t>,</a:t>
            </a:r>
            <a:r>
              <a:rPr lang="en-US" altLang="ko-KR" sz="3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3000" b="1" dirty="0" smtClean="0">
                <a:solidFill>
                  <a:srgbClr val="FF0000"/>
                </a:solidFill>
              </a:rPr>
              <a:t>까다로운 할인 서비스</a:t>
            </a:r>
            <a:endParaRPr lang="en-US" altLang="ko-KR" sz="3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 smtClean="0"/>
              <a:t>등의 </a:t>
            </a:r>
            <a:r>
              <a:rPr lang="ko-KR" altLang="en-US" sz="3000" dirty="0"/>
              <a:t>문제점을 </a:t>
            </a:r>
            <a:r>
              <a:rPr lang="ko-KR" altLang="en-US" sz="3000" dirty="0" smtClean="0"/>
              <a:t>개선하고자 </a:t>
            </a:r>
            <a:r>
              <a:rPr lang="en-US" altLang="ko-KR" sz="3000" dirty="0" smtClean="0"/>
              <a:t>Family Restaurant</a:t>
            </a:r>
            <a:r>
              <a:rPr lang="ko-KR" altLang="en-US" sz="3000" dirty="0" smtClean="0"/>
              <a:t>인 </a:t>
            </a:r>
            <a:r>
              <a:rPr lang="ko-KR" altLang="en-US" sz="3000" dirty="0" err="1" smtClean="0"/>
              <a:t>아웃백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25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OutBack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Steak House)</a:t>
            </a:r>
            <a:r>
              <a:rPr lang="ko-KR" altLang="en-US" sz="3000" dirty="0" smtClean="0"/>
              <a:t>을 예시로 개발한 </a:t>
            </a:r>
            <a:r>
              <a:rPr lang="ko-KR" altLang="en-US" sz="3200" b="1" dirty="0" smtClean="0">
                <a:solidFill>
                  <a:schemeClr val="accent1"/>
                </a:solidFill>
                <a:latin typeface="+mn-ea"/>
                <a:cs typeface="Arial" pitchFamily="34" charset="0"/>
              </a:rPr>
              <a:t>통합 매장 관리 시스템</a:t>
            </a:r>
            <a:endParaRPr lang="ko-KR" altLang="en-US" sz="3000" b="1" dirty="0">
              <a:solidFill>
                <a:schemeClr val="tx2"/>
              </a:solidFill>
            </a:endParaRPr>
          </a:p>
        </p:txBody>
      </p:sp>
      <p:sp>
        <p:nvSpPr>
          <p:cNvPr id="362" name="직사각형 361"/>
          <p:cNvSpPr/>
          <p:nvPr/>
        </p:nvSpPr>
        <p:spPr>
          <a:xfrm>
            <a:off x="244277" y="4317942"/>
            <a:ext cx="350467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0" b="1" dirty="0" smtClean="0">
                <a:solidFill>
                  <a:schemeClr val="accent6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</a:rPr>
              <a:t>SUMMARY</a:t>
            </a:r>
            <a:endParaRPr lang="ko-KR" altLang="en-US" sz="5000" dirty="0">
              <a:solidFill>
                <a:schemeClr val="accent6"/>
              </a:solidFill>
              <a:effectLst>
                <a:glow rad="101600">
                  <a:srgbClr val="FFC000">
                    <a:alpha val="40000"/>
                  </a:srgbClr>
                </a:glo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4586" y="13757500"/>
            <a:ext cx="21068494" cy="54020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5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4278" y="19670240"/>
            <a:ext cx="21068494" cy="54020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5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4" y="20520124"/>
            <a:ext cx="4272129" cy="4061024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435980" y="21219466"/>
            <a:ext cx="3793026" cy="2885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/>
              <a:t>주문 받은 메뉴 </a:t>
            </a:r>
            <a:r>
              <a:rPr lang="en-US" altLang="ko-KR" sz="2700" b="1" dirty="0" smtClean="0"/>
              <a:t>PUSH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  (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고객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→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조리실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/>
              <a:t>조리 완료 </a:t>
            </a:r>
            <a:r>
              <a:rPr lang="ko-KR" altLang="en-US" sz="2700" b="1" dirty="0"/>
              <a:t>메뉴 </a:t>
            </a:r>
            <a:r>
              <a:rPr lang="en-US" altLang="ko-KR" sz="2700" b="1" dirty="0"/>
              <a:t>PUSH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  (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조리실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→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종업원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/>
              <a:t>테이블 현황</a:t>
            </a:r>
            <a:r>
              <a:rPr lang="en-US" altLang="ko-KR" sz="2700" b="1" dirty="0" smtClean="0"/>
              <a:t> </a:t>
            </a:r>
            <a:r>
              <a:rPr lang="ko-KR" altLang="en-US" sz="2700" b="1" dirty="0" smtClean="0"/>
              <a:t>갱신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4278" y="25557356"/>
            <a:ext cx="21068494" cy="63894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5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6594" y="25539144"/>
            <a:ext cx="3072764" cy="669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dirty="0" smtClean="0">
                <a:ln w="0"/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Client</a:t>
            </a:r>
            <a:endParaRPr lang="ko-KR" altLang="en-US" sz="4500" dirty="0">
              <a:ln w="0"/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55" y="25801956"/>
            <a:ext cx="5330644" cy="6311456"/>
          </a:xfrm>
          <a:prstGeom prst="rect">
            <a:avLst/>
          </a:prstGeom>
        </p:spPr>
      </p:pic>
      <p:sp>
        <p:nvSpPr>
          <p:cNvPr id="179" name="직사각형 178"/>
          <p:cNvSpPr/>
          <p:nvPr/>
        </p:nvSpPr>
        <p:spPr>
          <a:xfrm>
            <a:off x="8838509" y="30331032"/>
            <a:ext cx="1313181" cy="603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통계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월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20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88" y="25801956"/>
            <a:ext cx="5330644" cy="6311456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322" y="25801956"/>
            <a:ext cx="5330644" cy="6311456"/>
          </a:xfrm>
          <a:prstGeom prst="rect">
            <a:avLst/>
          </a:prstGeom>
        </p:spPr>
      </p:pic>
      <p:sp>
        <p:nvSpPr>
          <p:cNvPr id="176" name="직사각형 175"/>
          <p:cNvSpPr/>
          <p:nvPr/>
        </p:nvSpPr>
        <p:spPr>
          <a:xfrm>
            <a:off x="18847572" y="30331032"/>
            <a:ext cx="2249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메뉴 별 판매 통계</a:t>
            </a:r>
            <a:endParaRPr lang="en-US" altLang="ko-KR" sz="2000" dirty="0" smtClean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Menu 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정보</a:t>
            </a:r>
            <a:endParaRPr lang="ko-KR" altLang="en-US" sz="20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14311117" y="30331032"/>
            <a:ext cx="1313181" cy="603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매출 통계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월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20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5" name="Picture 4" descr="C:\Users\Heeseung\Desktop\캡처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282" y="26084754"/>
            <a:ext cx="4922730" cy="3999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6" descr="C:\Users\Heeseung\Desktop\캡처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810" y="26054321"/>
            <a:ext cx="4932000" cy="40604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3" y="26540220"/>
            <a:ext cx="4272129" cy="406102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418544" y="27428848"/>
            <a:ext cx="3211135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/>
              <a:t>매출 </a:t>
            </a:r>
            <a:r>
              <a:rPr lang="ko-KR" altLang="en-US" sz="2700" b="1" dirty="0"/>
              <a:t>통계 </a:t>
            </a:r>
            <a:r>
              <a:rPr lang="en-US" altLang="ko-KR" sz="2700" b="1" dirty="0" smtClean="0"/>
              <a:t/>
            </a:r>
            <a:br>
              <a:rPr lang="en-US" altLang="ko-KR" sz="2700" b="1" dirty="0" smtClean="0"/>
            </a:br>
            <a:r>
              <a:rPr lang="en-US" altLang="ko-KR" sz="2000" b="1" dirty="0" smtClean="0"/>
              <a:t>  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연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일 기준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/>
              <a:t>메뉴 </a:t>
            </a:r>
            <a:r>
              <a:rPr lang="ko-KR" altLang="en-US" sz="2700" b="1" dirty="0"/>
              <a:t>별 판매 통계</a:t>
            </a:r>
            <a:r>
              <a:rPr lang="en-US" altLang="ko-KR" sz="2700" b="1" dirty="0"/>
              <a:t/>
            </a:r>
            <a:br>
              <a:rPr lang="en-US" altLang="ko-KR" sz="2700" b="1" dirty="0"/>
            </a:b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en-US" altLang="ko-KR" sz="2700" b="1" dirty="0" smtClean="0"/>
              <a:t>Best Menu </a:t>
            </a:r>
            <a:r>
              <a:rPr lang="ko-KR" altLang="en-US" sz="2700" b="1" dirty="0" smtClean="0"/>
              <a:t>정보</a:t>
            </a:r>
            <a:endParaRPr lang="en-US" altLang="ko-KR" sz="2700" b="1" dirty="0" smtClean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14658900"/>
            <a:ext cx="4272129" cy="4061024"/>
          </a:xfrm>
          <a:prstGeom prst="rect">
            <a:avLst/>
          </a:prstGeom>
        </p:spPr>
      </p:pic>
      <p:sp>
        <p:nvSpPr>
          <p:cNvPr id="338" name="TextBox 337"/>
          <p:cNvSpPr txBox="1"/>
          <p:nvPr/>
        </p:nvSpPr>
        <p:spPr>
          <a:xfrm>
            <a:off x="436114" y="15571739"/>
            <a:ext cx="3047629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/>
              <a:t>메뉴 </a:t>
            </a:r>
            <a:r>
              <a:rPr lang="ko-KR" altLang="en-US" sz="2700" b="1" dirty="0"/>
              <a:t>주문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/>
              <a:t>메뉴 </a:t>
            </a:r>
            <a:r>
              <a:rPr lang="ko-KR" altLang="en-US" sz="2700" b="1" dirty="0"/>
              <a:t>상세 정보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 (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조리시간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별 평점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en-US" altLang="ko-KR" sz="2700" b="1" dirty="0" smtClean="0"/>
              <a:t>Best </a:t>
            </a:r>
            <a:r>
              <a:rPr lang="en-US" altLang="ko-KR" sz="2700" b="1" dirty="0"/>
              <a:t>Menu </a:t>
            </a:r>
            <a:r>
              <a:rPr lang="ko-KR" altLang="en-US" sz="2700" b="1" dirty="0" smtClean="0"/>
              <a:t>정보</a:t>
            </a:r>
            <a:endParaRPr lang="ko-KR" altLang="en-US" sz="2700" b="1" dirty="0"/>
          </a:p>
        </p:txBody>
      </p:sp>
      <p:sp>
        <p:nvSpPr>
          <p:cNvPr id="2" name="직사각형 1"/>
          <p:cNvSpPr/>
          <p:nvPr/>
        </p:nvSpPr>
        <p:spPr>
          <a:xfrm>
            <a:off x="244278" y="7845275"/>
            <a:ext cx="21068494" cy="5402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5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93" name="그림 1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8682236"/>
            <a:ext cx="4272129" cy="406102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60435" y="9553297"/>
            <a:ext cx="3692036" cy="2654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>
                <a:latin typeface="+mn-ea"/>
              </a:rPr>
              <a:t>매장 테이블 열람</a:t>
            </a:r>
            <a:endParaRPr lang="en-US" altLang="ko-KR" sz="27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>
                <a:latin typeface="+mn-ea"/>
              </a:rPr>
              <a:t>예상 대기시간 조회</a:t>
            </a:r>
            <a:endParaRPr lang="en-US" altLang="ko-KR" sz="27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>
                <a:latin typeface="+mn-ea"/>
              </a:rPr>
              <a:t>메뉴 </a:t>
            </a:r>
            <a:r>
              <a:rPr lang="ko-KR" altLang="en-US" sz="2700" b="1" dirty="0">
                <a:latin typeface="+mn-ea"/>
              </a:rPr>
              <a:t>상세  정보 조회</a:t>
            </a:r>
            <a:endParaRPr lang="en-US" altLang="ko-KR" sz="27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Arial" pitchFamily="34" charset="0"/>
              </a:rPr>
              <a:t>• </a:t>
            </a:r>
            <a:r>
              <a:rPr lang="ko-KR" altLang="en-US" sz="2700" b="1" dirty="0" smtClean="0">
                <a:latin typeface="+mn-ea"/>
              </a:rPr>
              <a:t>길 </a:t>
            </a:r>
            <a:r>
              <a:rPr lang="ko-KR" altLang="en-US" sz="2700" b="1" dirty="0">
                <a:latin typeface="+mn-ea"/>
              </a:rPr>
              <a:t>안내 </a:t>
            </a:r>
            <a:r>
              <a:rPr lang="en-US" altLang="ko-KR" sz="2700" b="1" dirty="0">
                <a:latin typeface="+mn-ea"/>
              </a:rPr>
              <a:t>Service</a:t>
            </a:r>
          </a:p>
        </p:txBody>
      </p:sp>
      <p:sp>
        <p:nvSpPr>
          <p:cNvPr id="194" name="아래쪽 화살표 193"/>
          <p:cNvSpPr/>
          <p:nvPr/>
        </p:nvSpPr>
        <p:spPr>
          <a:xfrm>
            <a:off x="10166092" y="25072069"/>
            <a:ext cx="1267341" cy="488615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아래쪽 화살표 194"/>
          <p:cNvSpPr/>
          <p:nvPr/>
        </p:nvSpPr>
        <p:spPr>
          <a:xfrm>
            <a:off x="10166092" y="19151972"/>
            <a:ext cx="1267341" cy="488615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아래쪽 화살표 195"/>
          <p:cNvSpPr/>
          <p:nvPr/>
        </p:nvSpPr>
        <p:spPr>
          <a:xfrm>
            <a:off x="10180493" y="13247316"/>
            <a:ext cx="1267341" cy="488615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6" descr="C:\Users\임승한\Desktop\졸작_시연\이미지 파일\모바일웹앱\罹≪쿂_iphone6plus_gold_portrai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17" y="7702700"/>
            <a:ext cx="8079059" cy="57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임승한\Desktop\졸작_시연\이미지 파일\모바일웹앱\1_iphone6plus_gold_portrai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842" y="7702700"/>
            <a:ext cx="8079059" cy="57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임승한\Desktop\졸작_시연\이미지 파일\모바일웹앱\2_iphone6plus_gold_portrai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792" y="7702700"/>
            <a:ext cx="8079059" cy="57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임승한\Desktop\졸작_시연\이미지 파일\모바일웹앱\3_iphone6plus_gold_portrai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266" y="7702700"/>
            <a:ext cx="8079059" cy="57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임승한\Desktop\졸작_시연\이미지 파일\안드로이드_앱\servingseat_iphone6plus_gold_portrai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266" y="19512012"/>
            <a:ext cx="7993914" cy="576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임승한\Desktop\졸작_시연\이미지 파일\안드로이드_앱\home_iphone6plus_gold_portrait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79" y="19512012"/>
            <a:ext cx="7993914" cy="576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임승한\Desktop\졸작_시연\이미지 파일\안드로이드_앱\orderpage_iphone6plus_gold_portrait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08" y="19512012"/>
            <a:ext cx="7993914" cy="576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임승한\Desktop\졸작_시연\이미지 파일\안드로이드_앱\serving_iphone6plus_gold_portrait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737" y="19512012"/>
            <a:ext cx="7993914" cy="576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임승한\Downloads\mockup\KakaoTalk_20150512_224902609_ipadair2_gold_landscape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372" y="12095188"/>
            <a:ext cx="5162096" cy="892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임승한\Downloads\mockup\KakaoTalk_20150512_224906973_ipadair2_gold_landscape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18" y="12095684"/>
            <a:ext cx="5161236" cy="892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임승한\Downloads\mockup\KakaoTalk_20150512_224908004_ipadair2_gold_landscap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195" y="12095684"/>
            <a:ext cx="5161236" cy="892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임승한\Downloads\mockup\KakaoTalk_20150513_173015773_ipadair2_gold_landscape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410" y="12096179"/>
            <a:ext cx="5161236" cy="892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임승한\Desktop\졸작_시연\이미지 파일\웹클라이언트_관리자\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16" y="26084754"/>
            <a:ext cx="4871608" cy="39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직사각형 160"/>
          <p:cNvSpPr/>
          <p:nvPr/>
        </p:nvSpPr>
        <p:spPr>
          <a:xfrm>
            <a:off x="6695306" y="8062740"/>
            <a:ext cx="16946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2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 조회</a:t>
            </a:r>
            <a:endParaRPr lang="ko-KR" altLang="en-US" sz="22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7636" y="7853974"/>
            <a:ext cx="654967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dirty="0" smtClean="0">
                <a:ln w="0"/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 Web Application</a:t>
            </a:r>
            <a:endParaRPr lang="ko-KR" altLang="en-US" sz="4500" dirty="0">
              <a:ln w="0"/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0695147" y="8062740"/>
            <a:ext cx="19768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2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대기시간 조회</a:t>
            </a:r>
            <a:endParaRPr lang="ko-KR" altLang="en-US" sz="22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5507876" y="8062740"/>
            <a:ext cx="14125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2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상세 정보</a:t>
            </a:r>
            <a:endParaRPr lang="ko-KR" altLang="en-US" sz="22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9756348" y="8062740"/>
            <a:ext cx="14125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2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위치 안내</a:t>
            </a:r>
            <a:endParaRPr lang="ko-KR" altLang="en-US" sz="22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7298964" y="14038591"/>
            <a:ext cx="14125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200" dirty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 화면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19522182" y="14038591"/>
            <a:ext cx="17187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200" dirty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MENU</a:t>
            </a:r>
            <a:endParaRPr lang="ko-KR" altLang="en-US" sz="22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15060257" y="14038591"/>
            <a:ext cx="2076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200" dirty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메뉴 상세 </a:t>
            </a:r>
            <a:r>
              <a:rPr lang="ko-KR" altLang="en-US" sz="22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정보</a:t>
            </a:r>
            <a:endParaRPr lang="ko-KR" altLang="en-US" sz="22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11547436" y="14038591"/>
            <a:ext cx="14125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2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메뉴 정보</a:t>
            </a:r>
            <a:endParaRPr lang="ko-KR" altLang="en-US" sz="22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86594" y="13758630"/>
            <a:ext cx="487806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dirty="0" smtClean="0">
                <a:ln w="0"/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Tablet Application</a:t>
            </a:r>
            <a:endParaRPr lang="ko-KR" altLang="en-US" sz="4500" dirty="0">
              <a:ln w="0"/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86594" y="19663286"/>
            <a:ext cx="558986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dirty="0" smtClean="0">
                <a:ln w="0"/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Android Application</a:t>
            </a:r>
            <a:endParaRPr lang="ko-KR" altLang="en-US" sz="4500" dirty="0">
              <a:ln w="0"/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055346" y="19843024"/>
            <a:ext cx="1241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조리실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종업원</a:t>
            </a:r>
            <a:endParaRPr lang="ko-KR" altLang="en-US" sz="20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1043126" y="19843024"/>
            <a:ext cx="1556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메뉴주문 시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알림</a:t>
            </a:r>
            <a:endParaRPr lang="ko-KR" altLang="en-US" sz="20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19540070" y="19843024"/>
            <a:ext cx="1556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 현황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</a:t>
            </a:r>
            <a:endParaRPr lang="ko-KR" altLang="en-US" sz="20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5321752" y="19843024"/>
            <a:ext cx="1556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조리완료 시</a:t>
            </a: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</a:t>
            </a:r>
            <a:r>
              <a:rPr lang="ko-KR" altLang="en-US" sz="2000" dirty="0" smtClean="0">
                <a:ln w="0"/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알림</a:t>
            </a:r>
            <a:endParaRPr lang="ko-KR" altLang="en-US" sz="2000" dirty="0">
              <a:ln w="0"/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68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193</Words>
  <Application>Microsoft Office PowerPoint</Application>
  <PresentationFormat>사용자 지정</PresentationFormat>
  <Paragraphs>41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굴림</vt:lpstr>
      <vt:lpstr>Arial</vt:lpstr>
      <vt:lpstr>맑은 고딕</vt:lpstr>
      <vt:lpstr>-윤고딕340</vt:lpstr>
      <vt:lpstr>HY견고딕</vt:lpstr>
      <vt:lpstr>Office 테마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COM410</dc:creator>
  <cp:lastModifiedBy>임승한</cp:lastModifiedBy>
  <cp:revision>254</cp:revision>
  <dcterms:created xsi:type="dcterms:W3CDTF">2014-05-02T08:45:03Z</dcterms:created>
  <dcterms:modified xsi:type="dcterms:W3CDTF">2015-05-17T08:19:23Z</dcterms:modified>
</cp:coreProperties>
</file>